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947"/>
    <a:srgbClr val="136947"/>
    <a:srgbClr val="E7E7E7"/>
    <a:srgbClr val="15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71995" autoAdjust="0"/>
  </p:normalViewPr>
  <p:slideViewPr>
    <p:cSldViewPr snapToGrid="0" snapToObjects="1">
      <p:cViewPr>
        <p:scale>
          <a:sx n="100" d="100"/>
          <a:sy n="100" d="100"/>
        </p:scale>
        <p:origin x="-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2551</Words>
  <Application>Microsoft Macintosh PowerPoint</Application>
  <PresentationFormat>On-screen Show (4:3)</PresentationFormat>
  <Paragraphs>345</Paragraphs>
  <Slides>24</Slides>
  <Notes>24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WORKSHOP AIMS</vt:lpstr>
      <vt:lpstr>RESOURCES FOR FOOD-BASED PRACTICE</vt:lpstr>
      <vt:lpstr>TODAY’S ‘TAKE-AWAY’ MENU…</vt:lpstr>
      <vt:lpstr>THINKING ABOUT CAKE</vt:lpstr>
      <vt:lpstr>THE ‘SCIENCE’ OF WHY FOOD IS IMPORTANT</vt:lpstr>
      <vt:lpstr>FOOD AND CARE STUDY</vt:lpstr>
      <vt:lpstr>FINDINGS: FOUR MAIN AREAS</vt:lpstr>
      <vt:lpstr>1. FOOD IN THE CARE CONTEXT</vt:lpstr>
      <vt:lpstr>FOOD AND CARE</vt:lpstr>
      <vt:lpstr>2. MANAGING FOOD ROUTINES</vt:lpstr>
      <vt:lpstr>MEALTIMES</vt:lpstr>
      <vt:lpstr>3. FOOD FEELINGS AND RELATIONSHIPS</vt:lpstr>
      <vt:lpstr>4. FOOD TENSIONS IN CARE</vt:lpstr>
      <vt:lpstr>FOOD ROUTINES IN RESIDENTIAL CARE: A JUGGLING ACT</vt:lpstr>
      <vt:lpstr>CARE TURNS INTO CONTROL</vt:lpstr>
      <vt:lpstr>CONTROL TURNS INTO CARE</vt:lpstr>
      <vt:lpstr>IMPLICATIONS FOR PRACTICE</vt:lpstr>
      <vt:lpstr>REFLECTIVE TOOL</vt:lpstr>
      <vt:lpstr>JOTIT NOTEBOOK</vt:lpstr>
      <vt:lpstr>PEER SUPPORT</vt:lpstr>
      <vt:lpstr>INTERACTIVE INTRODUCTION</vt:lpstr>
      <vt:lpstr>CLOSE OF WORKSHOP: FEEDBACK</vt:lpstr>
      <vt:lpstr>FEEDBACK TO THE RESEARCH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Steven Brown</cp:lastModifiedBy>
  <cp:revision>126</cp:revision>
  <cp:lastPrinted>2013-10-04T20:49:59Z</cp:lastPrinted>
  <dcterms:created xsi:type="dcterms:W3CDTF">2010-04-12T23:12:02Z</dcterms:created>
  <dcterms:modified xsi:type="dcterms:W3CDTF">2013-12-17T10:15:52Z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